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5DF1-AB47-4C61-BA99-141FC9CB1B76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1FC-6E73-4EBE-8688-903E35CEC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21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5DF1-AB47-4C61-BA99-141FC9CB1B76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1FC-6E73-4EBE-8688-903E35CEC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80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5DF1-AB47-4C61-BA99-141FC9CB1B76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1FC-6E73-4EBE-8688-903E35CEC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45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5DF1-AB47-4C61-BA99-141FC9CB1B76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1FC-6E73-4EBE-8688-903E35CEC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370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5DF1-AB47-4C61-BA99-141FC9CB1B76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1FC-6E73-4EBE-8688-903E35CEC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98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5DF1-AB47-4C61-BA99-141FC9CB1B76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1FC-6E73-4EBE-8688-903E35CEC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471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5DF1-AB47-4C61-BA99-141FC9CB1B76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1FC-6E73-4EBE-8688-903E35CEC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180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5DF1-AB47-4C61-BA99-141FC9CB1B76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1FC-6E73-4EBE-8688-903E35CEC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227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5DF1-AB47-4C61-BA99-141FC9CB1B76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1FC-6E73-4EBE-8688-903E35CEC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034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5DF1-AB47-4C61-BA99-141FC9CB1B76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1FC-6E73-4EBE-8688-903E35CEC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53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F5DF1-AB47-4C61-BA99-141FC9CB1B76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621FC-6E73-4EBE-8688-903E35CEC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21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F5DF1-AB47-4C61-BA99-141FC9CB1B76}" type="datetimeFigureOut">
              <a:rPr lang="en-US" smtClean="0"/>
              <a:t>10/29/2015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7621FC-6E73-4EBE-8688-903E35CEC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6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gillian.dennis@inflection.c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LEGO® SERIOUS PLAY®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785883"/>
          </a:xfrm>
        </p:spPr>
        <p:txBody>
          <a:bodyPr>
            <a:normAutofit fontScale="77500" lnSpcReduction="20000"/>
          </a:bodyPr>
          <a:lstStyle/>
          <a:p>
            <a:r>
              <a:rPr lang="en-US" sz="3300" dirty="0" smtClean="0"/>
              <a:t>Changing Lives: Changing Businesses</a:t>
            </a:r>
          </a:p>
          <a:p>
            <a:r>
              <a:rPr lang="en-US" sz="2800" b="1" dirty="0" smtClean="0"/>
              <a:t>Warning</a:t>
            </a:r>
          </a:p>
          <a:p>
            <a:r>
              <a:rPr lang="en-US" dirty="0" smtClean="0"/>
              <a:t>Use only if you need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100% participation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100% commitment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Faster and better decisions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Effective communication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Creative problem solving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435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 Lego® Serious Play®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LEGO® SERIOUS PLAY® is a facilitated, experiential process designed to enhance innovation and business performance.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dirty="0"/>
              <a:t>Based on research that shows that this kind of hands-on, minds-on learning produces a deeper, more meaningful understanding of the world and its possibilities.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488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using LEGO® SERIOUS PLAY®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100% Participation:</a:t>
            </a:r>
          </a:p>
          <a:p>
            <a:pPr marL="0" indent="0">
              <a:buNone/>
            </a:pPr>
            <a:r>
              <a:rPr lang="en-US" dirty="0"/>
              <a:t>LEGO® SERIOUS PLAY® produces more concrete ideas and results, because everyone builds his or her answers before conversation and sharing begin. </a:t>
            </a:r>
          </a:p>
          <a:p>
            <a:pPr marL="0" indent="0">
              <a:buNone/>
            </a:pPr>
            <a:r>
              <a:rPr lang="en-US" b="1" dirty="0" smtClean="0"/>
              <a:t>100</a:t>
            </a:r>
            <a:r>
              <a:rPr lang="en-US" b="1" dirty="0"/>
              <a:t>% Commitment:</a:t>
            </a:r>
          </a:p>
          <a:p>
            <a:pPr marL="0" indent="0">
              <a:buNone/>
            </a:pPr>
            <a:r>
              <a:rPr lang="en-US" dirty="0"/>
              <a:t>The process requires every one to be  actively involved, which increases the probability that all will honor the decisions and agreements after the meeting.</a:t>
            </a:r>
          </a:p>
          <a:p>
            <a:pPr marL="0" indent="0">
              <a:buNone/>
            </a:pPr>
            <a:r>
              <a:rPr lang="en-US" b="1" dirty="0" smtClean="0"/>
              <a:t>Faster </a:t>
            </a:r>
            <a:r>
              <a:rPr lang="en-US" b="1" dirty="0"/>
              <a:t>and Better Decisions:</a:t>
            </a:r>
          </a:p>
          <a:p>
            <a:pPr marL="0" indent="0">
              <a:buNone/>
            </a:pPr>
            <a:r>
              <a:rPr lang="en-US" dirty="0"/>
              <a:t>LEGO® SERIOUS PLAY® meetings stay on topic because the focus is on the bricks – not on the person. Allowing discussions to become very intense with solutions being created without personal conflicts.</a:t>
            </a:r>
          </a:p>
          <a:p>
            <a:pPr marL="0" indent="0">
              <a:buNone/>
            </a:pPr>
            <a:r>
              <a:rPr lang="en-US" b="1" dirty="0" smtClean="0"/>
              <a:t>Effective </a:t>
            </a:r>
            <a:r>
              <a:rPr lang="en-US" b="1" dirty="0"/>
              <a:t>Communication: </a:t>
            </a:r>
          </a:p>
          <a:p>
            <a:pPr marL="0" indent="0">
              <a:buNone/>
            </a:pPr>
            <a:r>
              <a:rPr lang="en-US" dirty="0"/>
              <a:t>LEGO® SERIOUS PLAY® ensures faster and better communication and understanding because it uses 3D models, metaphors and stories which are easily understood and remembered by everyone. </a:t>
            </a:r>
          </a:p>
          <a:p>
            <a:pPr marL="0" indent="0">
              <a:buNone/>
            </a:pPr>
            <a:r>
              <a:rPr lang="en-US" b="1" dirty="0" smtClean="0"/>
              <a:t>Creative </a:t>
            </a:r>
            <a:r>
              <a:rPr lang="en-US" b="1" dirty="0"/>
              <a:t>Problem Solving:</a:t>
            </a:r>
          </a:p>
          <a:p>
            <a:pPr marL="0" indent="0">
              <a:buNone/>
            </a:pPr>
            <a:r>
              <a:rPr lang="en-US" dirty="0"/>
              <a:t>In LEGO® SERIOUS PLAY®, the LEGO® bricks serve as a common language that all can use, regardless of education or position. This ensures that everybody’s knowledge and insights are surfaced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254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LEGO® SERIOUS PLAY® effective?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brains can consciously handle only about 10% capacity at any given </a:t>
            </a:r>
            <a:r>
              <a:rPr lang="en-US" dirty="0" smtClean="0"/>
              <a:t>time.</a:t>
            </a:r>
            <a:r>
              <a:rPr lang="en-US" dirty="0"/>
              <a:t>  LEGO® SERIOUS PLAY®  leverages the fact that the hand is connected to 70-80% of our brain capacity, allowing participants to access more information than they "know" to create unique </a:t>
            </a:r>
            <a:r>
              <a:rPr lang="en-US" dirty="0" smtClean="0"/>
              <a:t>solutions.</a:t>
            </a:r>
          </a:p>
          <a:p>
            <a:r>
              <a:rPr lang="en-US" dirty="0"/>
              <a:t>The purpose of </a:t>
            </a:r>
            <a:r>
              <a:rPr lang="en-US" dirty="0" err="1"/>
              <a:t>Lego®Serious</a:t>
            </a:r>
            <a:r>
              <a:rPr lang="en-US" dirty="0"/>
              <a:t> Play® is to maximize the full potential, insight, confidence and commitment of all the people around the table.</a:t>
            </a:r>
          </a:p>
        </p:txBody>
      </p:sp>
    </p:spTree>
    <p:extLst>
      <p:ext uri="{BB962C8B-B14F-4D97-AF65-F5344CB8AC3E}">
        <p14:creationId xmlns:p14="http://schemas.microsoft.com/office/powerpoint/2010/main" val="209264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get LEGO® SERIOUS PLAY®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Trained in both the methodology and application of LEGO® SERIOUS PLAY® by former employee and master trainer Robert Rasmussen, Inflection Consulting Ltd. is the only fully certified facilitator in Trinidad and Tobago. 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dirty="0"/>
              <a:t>specialize in using the LEGO® SERIOUS PLAY® methodology globally either directly or through our extended network of partners in the USA, Brazil and Australia, to bridge and harvest organization’s collective intelligence to</a:t>
            </a:r>
            <a:r>
              <a:rPr lang="en-US" dirty="0" smtClean="0"/>
              <a:t>:</a:t>
            </a:r>
          </a:p>
          <a:p>
            <a:r>
              <a:rPr lang="en-US" dirty="0"/>
              <a:t>Devise, plan and execute Strategy</a:t>
            </a:r>
          </a:p>
          <a:p>
            <a:r>
              <a:rPr lang="en-US" dirty="0"/>
              <a:t>Drive and support mergers and reorganizations</a:t>
            </a:r>
          </a:p>
          <a:p>
            <a:r>
              <a:rPr lang="en-US" dirty="0"/>
              <a:t>Develop high performing teams and leaders</a:t>
            </a:r>
          </a:p>
          <a:p>
            <a:r>
              <a:rPr lang="en-US" dirty="0"/>
              <a:t>Get difficult conversations on the table</a:t>
            </a:r>
          </a:p>
          <a:p>
            <a:r>
              <a:rPr lang="en-US" dirty="0"/>
              <a:t>Foster innovation and fresh thinking groups</a:t>
            </a:r>
          </a:p>
          <a:p>
            <a:r>
              <a:rPr lang="en-US" dirty="0"/>
              <a:t>Articulate team and </a:t>
            </a:r>
            <a:r>
              <a:rPr lang="en-US" dirty="0" err="1"/>
              <a:t>organisational</a:t>
            </a:r>
            <a:r>
              <a:rPr lang="en-US" dirty="0"/>
              <a:t> </a:t>
            </a:r>
            <a:r>
              <a:rPr lang="en-US" dirty="0" smtClean="0"/>
              <a:t>culture</a:t>
            </a:r>
          </a:p>
          <a:p>
            <a:pPr marL="0" indent="0" algn="ctr">
              <a:buNone/>
            </a:pPr>
            <a:r>
              <a:rPr lang="en-US" dirty="0"/>
              <a:t>"Play is the highest form of research"- Albert </a:t>
            </a:r>
            <a:r>
              <a:rPr lang="en-US" dirty="0" smtClean="0"/>
              <a:t>Einstein</a:t>
            </a:r>
          </a:p>
          <a:p>
            <a:pPr marL="0" indent="0">
              <a:buNone/>
            </a:pPr>
            <a:r>
              <a:rPr lang="en-US" dirty="0"/>
              <a:t>Lego® and Serious Play® are trademarks of the Lego Group ©2014 The Lego Group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212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us today – 1 868 222 0542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" You can discover more about a person in an hour of play than in a year of conversation" </a:t>
            </a:r>
            <a:r>
              <a:rPr lang="en-US" dirty="0" smtClean="0"/>
              <a:t>– Plato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Inflection Consulting Ltd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# 1 Phillip </a:t>
            </a:r>
            <a:r>
              <a:rPr lang="en-US" dirty="0" smtClean="0"/>
              <a:t>Drive</a:t>
            </a:r>
          </a:p>
          <a:p>
            <a:pPr marL="0" indent="0">
              <a:buNone/>
            </a:pPr>
            <a:r>
              <a:rPr lang="en-US" dirty="0"/>
              <a:t>Petit </a:t>
            </a:r>
            <a:r>
              <a:rPr lang="en-US" dirty="0" smtClean="0"/>
              <a:t>Valley</a:t>
            </a:r>
          </a:p>
          <a:p>
            <a:pPr marL="0" indent="0">
              <a:buNone/>
            </a:pPr>
            <a:r>
              <a:rPr lang="en-US" dirty="0"/>
              <a:t>Trinidad, </a:t>
            </a:r>
            <a:r>
              <a:rPr lang="en-US" dirty="0" smtClean="0"/>
              <a:t>WI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gillian.dennis@inflection.cc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www.inflection.cc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738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131</Words>
  <Application>Microsoft Office PowerPoint</Application>
  <PresentationFormat>Widescreen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LEGO® SERIOUS PLAY®</vt:lpstr>
      <vt:lpstr>About Lego® Serious Play®</vt:lpstr>
      <vt:lpstr>Benefits of using LEGO® SERIOUS PLAY®</vt:lpstr>
      <vt:lpstr>Why is LEGO® SERIOUS PLAY® effective?</vt:lpstr>
      <vt:lpstr>How to get LEGO® SERIOUS PLAY®</vt:lpstr>
      <vt:lpstr>Call us today – 1 868 222 0542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LEGO® SERIOUS PLAY®</dc:title>
  <dc:creator>Gillian</dc:creator>
  <cp:lastModifiedBy>Gillian</cp:lastModifiedBy>
  <cp:revision>4</cp:revision>
  <dcterms:created xsi:type="dcterms:W3CDTF">2015-10-29T22:25:14Z</dcterms:created>
  <dcterms:modified xsi:type="dcterms:W3CDTF">2015-10-29T23:39:26Z</dcterms:modified>
</cp:coreProperties>
</file>